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</p:sldMasterIdLst>
  <p:notesMasterIdLst>
    <p:notesMasterId r:id="rId10"/>
  </p:notesMasterIdLst>
  <p:sldIdLst>
    <p:sldId id="306" r:id="rId4"/>
    <p:sldId id="320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DE8AF-23DF-493A-A427-71E57D387356}" type="datetimeFigureOut">
              <a:rPr lang="fi-FI" smtClean="0"/>
              <a:t>17.11.2022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AC3A-6C49-47E7-BEB0-A149BC165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70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C33224-F3B8-2040-9DCB-49891AD1DAB5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32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615497"/>
            <a:ext cx="9306129" cy="999217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721284"/>
            <a:ext cx="9909967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210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100F4-4EA8-814B-ACF3-E00E7273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A91E-0E0F-A04E-B293-D5517C6C25F5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A4670-60B6-EC4C-9D65-FF083FC9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623626-222D-5645-9BD5-154898971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96E49C-420E-ED4E-9B3C-5FB9931B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349F-09DD-084C-87A0-FF9EA268AC01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8DD876-5F27-7C43-93CB-5E0F55D9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F98C0F-F2D3-1E44-ACC8-707367EEF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3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BF18C-1DFD-3343-8D01-B3440350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E233-3623-8845-815B-BE88995FA048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2DF97-99CE-8544-AD00-BF0ED00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8EC42F-0566-9F46-B27D-3C1BF88E7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F1B78-134B-A44E-882F-407F2DB0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58001-0BA6-9449-9800-D72739579F31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BE671-C315-DD4C-B01D-49042299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852D787-445E-CD46-B11B-B2443D859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C081F-2C12-4B49-86BF-AD6502B7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0510-8861-5742-A1CE-0D393DBCC1D5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4A678-424C-804B-933A-686C0101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8497B6-6285-404D-959F-E053A397B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604AC-C1F2-884A-8C55-AAE6321C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0A7-A541-EE45-92CA-3D4A04C0BBE5}" type="datetime1">
              <a:rPr lang="fi-FI" smtClean="0"/>
              <a:t>17.11.2022</a:t>
            </a:fld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3F713-4009-E54C-B19A-E0B50D31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5F5A3C-DC42-3E4F-BB94-A2491A06B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1528" y="943429"/>
            <a:ext cx="3380014" cy="16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8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474E92B-EB91-BF4D-9CD7-6E30A39B8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371"/>
            <a:ext cx="8083463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6287D4D-D3E4-F042-B919-9E19E7A6C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2867"/>
            <a:ext cx="8083463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B82AD89-1171-C64D-95C4-3526526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557A36-F896-C44D-90CF-4E9F78CF5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0" y="1317533"/>
            <a:ext cx="1473574" cy="73678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5529F0-250E-594E-A4C2-48C09AF14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" y="6357366"/>
            <a:ext cx="89137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05106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6FC960-B050-B04F-B924-68D664EEB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371"/>
            <a:ext cx="8083463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F450180-EA82-3C42-9FF7-9FA20B936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2867"/>
            <a:ext cx="8083463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7EF97DC-08A5-E449-83F1-38A476650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0" y="1317533"/>
            <a:ext cx="1473574" cy="7367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021B-3F1B-BD43-85DD-2932F8BC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EFFC-CBC3-474E-B2F7-81D9F7B9F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" y="6357366"/>
            <a:ext cx="89137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498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F04EC0-9AA2-8C4F-BE21-42033ED52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371"/>
            <a:ext cx="8083463" cy="19334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18D81C-70E8-E84F-B68A-CE437BD78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2867"/>
            <a:ext cx="8083463" cy="8817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047FF7-E15C-744B-A1FF-7AA3A3AD3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24000" y="1317533"/>
            <a:ext cx="1473574" cy="73678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C3E1-D279-EB41-AA81-2183EC32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F1CA52-7D67-8F4E-9BA5-53C97A4DB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" y="6357366"/>
            <a:ext cx="89137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872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9535A5-F716-9440-999C-EF1A45E8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615497"/>
            <a:ext cx="9306129" cy="999217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6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BE89F5F-4875-6549-9F44-4C985DAD0D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721284"/>
            <a:ext cx="4850287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CFACD2C-3CA3-BA4E-8D25-F03FEA020B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8713" y="1721284"/>
            <a:ext cx="4850287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799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5" y="1716390"/>
            <a:ext cx="9306129" cy="3448155"/>
          </a:xfr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C26C6-AD7C-E64D-8CA5-ABA28E855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2000" y="5164545"/>
            <a:ext cx="3620044" cy="465138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200"/>
            </a:lvl3pPr>
            <a:lvl4pPr marL="1371600" indent="0" algn="r">
              <a:buNone/>
              <a:defRPr sz="1100"/>
            </a:lvl4pPr>
            <a:lvl5pPr marL="1828800" indent="0" algn="r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03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42727F8D-ECBE-7343-ABD8-29B65D32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4213230" y="762001"/>
            <a:ext cx="8460325" cy="5959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615497"/>
            <a:ext cx="9306129" cy="999217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6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721284"/>
            <a:ext cx="9909967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085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DD3D633-9F29-4345-BDE0-8B205AA73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7515" y="1193888"/>
            <a:ext cx="14966756" cy="4470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615497"/>
            <a:ext cx="9306129" cy="999217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6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79BC6B1-F050-B84E-9988-364A3E8F2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721284"/>
            <a:ext cx="9909967" cy="452121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01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3E65ED-6176-214C-99D3-7431E7A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615497"/>
            <a:ext cx="9306129" cy="999217"/>
          </a:xfr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600" b="1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725C6AD-FF28-D64F-8F01-E3323D9FD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721285"/>
            <a:ext cx="9909967" cy="22919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F863DA-25C4-9D49-B85F-CC64FBB2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20" y="3193267"/>
            <a:ext cx="11283759" cy="33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0"/>
            <a:ext cx="6858000" cy="6858000"/>
          </a:xfrm>
        </p:spPr>
        <p:txBody>
          <a:bodyPr/>
          <a:lstStyle/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AB6F5-9A4B-2B47-8F41-4A749788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98" y="2385359"/>
            <a:ext cx="3670392" cy="2087282"/>
          </a:xfrm>
        </p:spPr>
        <p:txBody>
          <a:bodyPr anchor="ctr">
            <a:normAutofit/>
          </a:bodyPr>
          <a:lstStyle>
            <a:lvl1pPr>
              <a:lnSpc>
                <a:spcPts val="3600"/>
              </a:lnSpc>
              <a:defRPr sz="3600" b="1" i="0">
                <a:latin typeface="+mn-lt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895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3595EF2-A53A-0343-93BE-13AC9FE08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766509"/>
            <a:ext cx="6096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F9F89-1AAA-A44D-A074-2FF00A732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919555-2602-6A42-8DC5-A517697B54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382209"/>
            <a:ext cx="6096000" cy="4466645"/>
          </a:xfrm>
        </p:spPr>
        <p:txBody>
          <a:bodyPr/>
          <a:lstStyle/>
          <a:p>
            <a:endParaRPr lang="en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0168F7-4C2B-CD44-BF69-FC5A9AC4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0412" y="4973066"/>
            <a:ext cx="4067175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  <a:lvl2pPr marL="457200" indent="0" algn="ctr">
              <a:buNone/>
              <a:defRPr sz="3200" b="1">
                <a:latin typeface="+mn-lt"/>
              </a:defRPr>
            </a:lvl2pPr>
            <a:lvl3pPr marL="914400" indent="0" algn="ctr">
              <a:buNone/>
              <a:defRPr sz="3200" b="1">
                <a:latin typeface="+mn-lt"/>
              </a:defRPr>
            </a:lvl3pPr>
            <a:lvl4pPr marL="1371600" indent="0" algn="ctr">
              <a:buNone/>
              <a:defRPr sz="3200" b="1">
                <a:latin typeface="+mn-lt"/>
              </a:defRPr>
            </a:lvl4pPr>
            <a:lvl5pPr marL="1828800" indent="0" algn="ctr">
              <a:buNone/>
              <a:defRPr sz="32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C8EF6DB-4460-5443-BC11-E4F9E5F3E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4045" y="382209"/>
            <a:ext cx="4067175" cy="1260088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  <a:lvl2pPr marL="457200" indent="0" algn="ctr">
              <a:buNone/>
              <a:defRPr sz="3200" b="1">
                <a:latin typeface="+mn-lt"/>
              </a:defRPr>
            </a:lvl2pPr>
            <a:lvl3pPr marL="914400" indent="0" algn="ctr">
              <a:buNone/>
              <a:defRPr sz="3200" b="1">
                <a:latin typeface="+mn-lt"/>
              </a:defRPr>
            </a:lvl3pPr>
            <a:lvl4pPr marL="1371600" indent="0" algn="ctr">
              <a:buNone/>
              <a:defRPr sz="3200" b="1">
                <a:latin typeface="+mn-lt"/>
              </a:defRPr>
            </a:lvl4pPr>
            <a:lvl5pPr marL="1828800" indent="0" algn="ctr">
              <a:buNone/>
              <a:defRPr sz="3200" b="1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6288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183F0-2D78-F746-89F0-5785A619C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186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D015A-26D0-5A44-B835-114A4D76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92484-E92E-A44E-8D63-94687FCB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5DBAF5-F340-E345-B06A-CACC2D3A45E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64509" y="6392997"/>
            <a:ext cx="533400" cy="26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8C2D9-2837-C046-ACD4-D74C9F2D7B19}"/>
              </a:ext>
            </a:extLst>
          </p:cNvPr>
          <p:cNvSpPr txBox="1"/>
          <p:nvPr userDrawn="1"/>
        </p:nvSpPr>
        <p:spPr>
          <a:xfrm>
            <a:off x="11687902" y="6385674"/>
            <a:ext cx="4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400" b="1" i="0" dirty="0">
                <a:latin typeface="Georgia" panose="02040502050405020303" pitchFamily="18" charset="0"/>
                <a:cs typeface="Poppins SemiBold" pitchFamily="2" charset="77"/>
              </a:rPr>
              <a:t>.fi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19ABA4-F705-1E45-9F57-2C9D2EB10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" y="6357366"/>
            <a:ext cx="89137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988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7DB8-883C-6C4B-A102-820871E5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7908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831C7-2781-574B-9A0D-1D5595C18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120" y="6356350"/>
            <a:ext cx="89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276DD4A-A9FE-7043-82EC-6C0C9CE33950}" type="datetime1">
              <a:rPr lang="fi-FI" smtClean="0"/>
              <a:t>17.11.2022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3505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28DCDF-87BB-524D-8E0D-56166B985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7908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MIELI Suomen Mielenterveys ry</a:t>
            </a:r>
            <a:endParaRPr lang="en-F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E1ADFB-FB9C-DA4E-9F61-9EB3F6B1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" y="6357366"/>
            <a:ext cx="89137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D0A3693-5CB6-4B45-8859-D19B56E87773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523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5A67B-295F-A64D-B184-744E47DF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02B86-107C-1A42-8013-120E7F7580C7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17.11.2022</a:t>
            </a:fld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A73C-747B-DC48-92AF-EE0CAC3B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MIELI Suomen Mielenterveys ry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2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B160145-ED9F-43C8-A0FD-A02FF3A14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370"/>
            <a:ext cx="8083463" cy="3616579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LAPSET PUHEEKSI –MENETELMÄ</a:t>
            </a:r>
            <a:br>
              <a:rPr lang="fi-FI" dirty="0"/>
            </a:br>
            <a:r>
              <a:rPr lang="fi-FI" dirty="0"/>
              <a:t>	</a:t>
            </a:r>
            <a:r>
              <a:rPr lang="fi-FI" sz="3600" dirty="0"/>
              <a:t>Eija Tuliniemi 17.11.2022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53E4A6E-B511-4DB5-A204-C381CF3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MIELI Suomen Mielenterveys ry</a:t>
            </a:r>
            <a:endParaRPr kumimoji="0" lang="en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268255F-794E-4BDC-9ED9-65C0DEDF9AA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89058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9A349F-09DD-084C-87A0-FF9EA268AC01}" type="datetime1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17.11.2022</a:t>
            </a:fld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81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4F61C-C23F-45D5-B690-AA516450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25" y="615496"/>
            <a:ext cx="9306129" cy="999217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8190F38-C0BA-4A45-AD34-01F347CC4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A3693-5CB6-4B45-8859-D19B56E87773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2381DE-C866-4BF1-A89A-6433BE512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5713" y="1362076"/>
            <a:ext cx="9909967" cy="4880428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>
                <a:solidFill>
                  <a:srgbClr val="00B050"/>
                </a:solidFill>
              </a:rPr>
              <a:t>Tervetuloa Lapset puheeksi –menetelmän pariin</a:t>
            </a:r>
          </a:p>
          <a:p>
            <a:r>
              <a:rPr lang="fi-FI" dirty="0">
                <a:solidFill>
                  <a:srgbClr val="00B050"/>
                </a:solidFill>
              </a:rPr>
              <a:t>Lapset puheeksi –menetelmä on Tytti Solantauksen kehittämä menetelmä, jonka avulla voidaan tukea lapsen, nuoren ja perheen arkea.</a:t>
            </a:r>
          </a:p>
          <a:p>
            <a:r>
              <a:rPr lang="fi-FI" dirty="0">
                <a:solidFill>
                  <a:srgbClr val="00B050"/>
                </a:solidFill>
              </a:rPr>
              <a:t>Menetelmä on kaksiportainen: Lapset puheeksi-keskustelu ja Lapset puheeksi-neuvonpito.</a:t>
            </a:r>
          </a:p>
          <a:p>
            <a:r>
              <a:rPr lang="fi-FI" dirty="0">
                <a:solidFill>
                  <a:srgbClr val="00B050"/>
                </a:solidFill>
              </a:rPr>
              <a:t>Lapset puheeksi –menetelmäosaajille sekä –menetelmäkouluttajille on laadittu koulutusohjelma</a:t>
            </a:r>
          </a:p>
        </p:txBody>
      </p:sp>
    </p:spTree>
    <p:extLst>
      <p:ext uri="{BB962C8B-B14F-4D97-AF65-F5344CB8AC3E}">
        <p14:creationId xmlns:p14="http://schemas.microsoft.com/office/powerpoint/2010/main" val="299950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9F56B3-04F1-4C64-8E0B-42BA317B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Lapset puheeksi –menetelmän tarkoitus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B70DCDE-57EA-4160-9D08-1EDFEC4D4F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4</a:t>
            </a:fld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85C7B23-8EFF-45F3-AD4A-50343E0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fi-FI" dirty="0">
              <a:effectLst/>
              <a:latin typeface="Arial" panose="020B0604020202020204" pitchFamily="34" charset="0"/>
            </a:endParaRPr>
          </a:p>
          <a:p>
            <a:r>
              <a:rPr lang="fi-FI" sz="28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Lapset puheeksi -työmenetelmien tarkoituksena on tukea lapsen hyvää, toimivaa arkea ja ehkäistä ongelmia.</a:t>
            </a:r>
            <a:r>
              <a:rPr lang="fi-FI" sz="2800" dirty="0">
                <a:solidFill>
                  <a:srgbClr val="00B050"/>
                </a:solidFill>
              </a:rPr>
              <a:t/>
            </a:r>
            <a:br>
              <a:rPr lang="fi-FI" sz="2800" dirty="0">
                <a:solidFill>
                  <a:srgbClr val="00B050"/>
                </a:solidFill>
              </a:rPr>
            </a:br>
            <a:r>
              <a:rPr lang="fi-FI" sz="28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Se perustuu ymmärrykseen lapsen pärjäävyydestä, joka muodostuu arjessa olevista lapsen suojaavista</a:t>
            </a:r>
            <a:r>
              <a:rPr lang="fi-FI" sz="2800" dirty="0">
                <a:solidFill>
                  <a:srgbClr val="00B050"/>
                </a:solidFill>
              </a:rPr>
              <a:t/>
            </a:r>
            <a:br>
              <a:rPr lang="fi-FI" sz="2800" dirty="0">
                <a:solidFill>
                  <a:srgbClr val="00B050"/>
                </a:solidFill>
              </a:rPr>
            </a:br>
            <a:r>
              <a:rPr lang="fi-FI" sz="28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tekijöistä. Lapset puheeksi (LP) on näyttöön perustuva, strukturoitu menetelmä.</a:t>
            </a:r>
            <a:r>
              <a:rPr lang="fi-FI" sz="2800" dirty="0">
                <a:solidFill>
                  <a:srgbClr val="00B050"/>
                </a:solidFill>
              </a:rPr>
              <a:t/>
            </a:r>
            <a:br>
              <a:rPr lang="fi-FI" sz="2800" dirty="0">
                <a:solidFill>
                  <a:srgbClr val="00B050"/>
                </a:solidFill>
              </a:rPr>
            </a:br>
            <a:endParaRPr lang="fi-FI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8428C0-8DCA-4DB8-9E38-C35FBEDD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Lapset puheeksi –menetelmän käyttö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25D2035-02C0-4966-BF47-2295217FF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5</a:t>
            </a:fld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A0ACB2-9424-4682-96C2-035C7083A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Lapset puheeksi keskusteluun osallistuvat vanhempi/vanhemmat ja ammattilaiset ja joissain ympäristöissä myös lapsi tai nuori. </a:t>
            </a:r>
          </a:p>
          <a:p>
            <a:r>
              <a:rPr lang="fi-FI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LP -työ (pitää sisällään menetelmän ja myös lähestymistavan) on laajasti käytössä</a:t>
            </a:r>
            <a:r>
              <a:rPr lang="fi-FI" dirty="0">
                <a:solidFill>
                  <a:srgbClr val="00B050"/>
                </a:solidFill>
              </a:rPr>
              <a:t/>
            </a:r>
            <a:br>
              <a:rPr lang="fi-FI" dirty="0">
                <a:solidFill>
                  <a:srgbClr val="00B050"/>
                </a:solidFill>
              </a:rPr>
            </a:br>
            <a:r>
              <a:rPr lang="fi-FI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monenlaisissa palveluissa, esim. lasten, nuorten, vanhempien ja perheiden palvelut. Se on käytössä myös</a:t>
            </a:r>
            <a:r>
              <a:rPr lang="fi-FI" dirty="0">
                <a:solidFill>
                  <a:srgbClr val="00B050"/>
                </a:solidFill>
              </a:rPr>
              <a:t/>
            </a:r>
            <a:br>
              <a:rPr lang="fi-FI" dirty="0">
                <a:solidFill>
                  <a:srgbClr val="00B050"/>
                </a:solidFill>
              </a:rPr>
            </a:br>
            <a:r>
              <a:rPr lang="fi-FI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sivistystoimen ympäristöissä, kuten varhaiskasvatuksessa ja kouluissa. Erilaisista toimintaympäristöistä huolimatta sen perusta on sama.</a:t>
            </a:r>
            <a:r>
              <a:rPr lang="fi-FI" dirty="0">
                <a:solidFill>
                  <a:srgbClr val="00B050"/>
                </a:solidFill>
              </a:rPr>
              <a:t/>
            </a:r>
            <a:br>
              <a:rPr lang="fi-FI" dirty="0">
                <a:solidFill>
                  <a:srgbClr val="00B050"/>
                </a:solidFill>
              </a:rPr>
            </a:br>
            <a:endParaRPr lang="fi-F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EB9D8-382A-4FA4-B720-76A28C5B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083" y="615497"/>
            <a:ext cx="9306129" cy="999217"/>
          </a:xfrm>
        </p:spPr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Ohessa oleva materiaali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C139ADE-EEB0-44FF-84DA-46B6CD3B3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A3693-5CB6-4B45-8859-D19B56E87773}" type="slidenum">
              <a:rPr lang="en-FI" smtClean="0"/>
              <a:pPr/>
              <a:t>6</a:t>
            </a:fld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EC2249-322A-4E04-B0BB-2455B6EE1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rgbClr val="00B050"/>
                </a:solidFill>
              </a:rPr>
              <a:t>Lapset puheeksi –menetelmään voit tutustua netissä Mieli ry:n sivuilla.</a:t>
            </a:r>
          </a:p>
          <a:p>
            <a:r>
              <a:rPr lang="fi-FI" dirty="0">
                <a:solidFill>
                  <a:srgbClr val="00B050"/>
                </a:solidFill>
              </a:rPr>
              <a:t>Ohessa on esillä 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Tytti Solantauksen ja Mika Niemelän tieteellinen yleisartikkeli Lapset puheeksi –menetelmästä sekä Mika Niemelän artikkeli Ylisukupolvisuudesta, </a:t>
            </a:r>
            <a:r>
              <a:rPr lang="fi-FI" dirty="0" err="1">
                <a:solidFill>
                  <a:srgbClr val="00B050"/>
                </a:solidFill>
              </a:rPr>
              <a:t>resilienssistä</a:t>
            </a:r>
            <a:r>
              <a:rPr lang="fi-FI" dirty="0">
                <a:solidFill>
                  <a:srgbClr val="00B050"/>
                </a:solidFill>
              </a:rPr>
              <a:t> sekä </a:t>
            </a:r>
            <a:r>
              <a:rPr lang="fi-FI" dirty="0" err="1">
                <a:solidFill>
                  <a:srgbClr val="00B050"/>
                </a:solidFill>
              </a:rPr>
              <a:t>tranaktionaalisesta</a:t>
            </a:r>
            <a:r>
              <a:rPr lang="fi-FI" dirty="0">
                <a:solidFill>
                  <a:srgbClr val="00B050"/>
                </a:solidFill>
              </a:rPr>
              <a:t> tutkimuksesta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Linkki Lokikirjoihin, joihin Lapset puheeksi –keskustelu perustuu.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Esimerkkivideo Lapset puheeksi -keskustelusta</a:t>
            </a:r>
          </a:p>
          <a:p>
            <a:pPr lvl="1"/>
            <a:endParaRPr lang="fi-FI" dirty="0">
              <a:solidFill>
                <a:srgbClr val="00B050"/>
              </a:solidFill>
            </a:endParaRPr>
          </a:p>
          <a:p>
            <a:pPr lvl="1"/>
            <a:endParaRPr lang="fi-FI" dirty="0">
              <a:solidFill>
                <a:srgbClr val="00B050"/>
              </a:solidFill>
            </a:endParaRPr>
          </a:p>
          <a:p>
            <a:pPr lvl="1"/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>
                <a:solidFill>
                  <a:srgbClr val="00B050"/>
                </a:solidFill>
              </a:rPr>
              <a:t>Lisätietoja: eija.tuliniemi58@gmail.com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772540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sivu / valkoinen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eli_PPT-pohja_OHJE_2021" id="{E3EA24A9-952D-524C-ACFC-1F0B663D9C62}" vid="{6ADE8A90-68C2-D147-98D2-D9F2F55B9502}"/>
    </a:ext>
  </a:extLst>
</a:theme>
</file>

<file path=ppt/theme/theme2.xml><?xml version="1.0" encoding="utf-8"?>
<a:theme xmlns:a="http://schemas.openxmlformats.org/drawingml/2006/main" name="Kansi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eli_PPT-pohja_OHJE_2021" id="{E3EA24A9-952D-524C-ACFC-1F0B663D9C62}" vid="{DA497FD2-F686-9E44-B52C-84C821661D7F}"/>
    </a:ext>
  </a:extLst>
</a:theme>
</file>

<file path=ppt/theme/theme3.xml><?xml version="1.0" encoding="utf-8"?>
<a:theme xmlns:a="http://schemas.openxmlformats.org/drawingml/2006/main" name="Otsikkosivu / Lopetussivu">
  <a:themeElements>
    <a:clrScheme name="Mieli värit">
      <a:dk1>
        <a:srgbClr val="000000"/>
      </a:dk1>
      <a:lt1>
        <a:srgbClr val="FFFFFF"/>
      </a:lt1>
      <a:dk2>
        <a:srgbClr val="575757"/>
      </a:dk2>
      <a:lt2>
        <a:srgbClr val="EDEDED"/>
      </a:lt2>
      <a:accent1>
        <a:srgbClr val="00D032"/>
      </a:accent1>
      <a:accent2>
        <a:srgbClr val="19413D"/>
      </a:accent2>
      <a:accent3>
        <a:srgbClr val="C8F5C8"/>
      </a:accent3>
      <a:accent4>
        <a:srgbClr val="05D2F5"/>
      </a:accent4>
      <a:accent5>
        <a:srgbClr val="FFF023"/>
      </a:accent5>
      <a:accent6>
        <a:srgbClr val="FAB35F"/>
      </a:accent6>
      <a:hlink>
        <a:srgbClr val="0028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eli_PPT-pohja_OHJE_2021" id="{E3EA24A9-952D-524C-ACFC-1F0B663D9C62}" vid="{2ED23CE5-773A-5644-BBAB-A33D7DC08094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251</Words>
  <Application>Microsoft Office PowerPoint</Application>
  <PresentationFormat>Laajakuva</PresentationFormat>
  <Paragraphs>32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Poppins</vt:lpstr>
      <vt:lpstr>Poppins SemiBold</vt:lpstr>
      <vt:lpstr>Tekstisivu / valkoinen</vt:lpstr>
      <vt:lpstr>Kansi</vt:lpstr>
      <vt:lpstr>Otsikkosivu / Lopetussivu</vt:lpstr>
      <vt:lpstr>PowerPoint-esitys</vt:lpstr>
      <vt:lpstr> LAPSET PUHEEKSI –MENETELMÄ  Eija Tuliniemi 17.11.2022 </vt:lpstr>
      <vt:lpstr> </vt:lpstr>
      <vt:lpstr>Lapset puheeksi –menetelmän tarkoitus</vt:lpstr>
      <vt:lpstr>Lapset puheeksi –menetelmän käyttö</vt:lpstr>
      <vt:lpstr>Ohessa oleva materiaali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Virpi Valiola</dc:creator>
  <cp:lastModifiedBy>Valtanen Susanna</cp:lastModifiedBy>
  <cp:revision>15</cp:revision>
  <dcterms:created xsi:type="dcterms:W3CDTF">2021-11-25T10:50:43Z</dcterms:created>
  <dcterms:modified xsi:type="dcterms:W3CDTF">2022-11-17T10:36:10Z</dcterms:modified>
</cp:coreProperties>
</file>